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23" r:id="rId2"/>
    <p:sldId id="824" r:id="rId3"/>
    <p:sldId id="825" r:id="rId4"/>
    <p:sldId id="826" r:id="rId5"/>
    <p:sldId id="827" r:id="rId6"/>
    <p:sldId id="82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3" y="2255134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291. DO NILOH UN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1" y="3561045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Hold the Fort</a:t>
            </a:r>
          </a:p>
          <a:p>
            <a:r>
              <a:rPr lang="en-US" sz="1500" dirty="0"/>
              <a:t>Isa. 12:2</a:t>
            </a:r>
          </a:p>
          <a:p>
            <a:r>
              <a:rPr lang="en-US" sz="1500" dirty="0"/>
              <a:t>Philip P. Bliss, 1838-1876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9052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86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1730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huh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6948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86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1730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Galdo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2219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86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1730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un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dekta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4022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86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1730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Peengkul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56089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86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1730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ci.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4097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169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291. DO NILOH UN</vt:lpstr>
      <vt:lpstr>1  </vt:lpstr>
      <vt:lpstr>Sakkik  </vt:lpstr>
      <vt:lpstr>2  </vt:lpstr>
      <vt:lpstr>3  </vt:lpstr>
      <vt:lpstr>4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2018-12-14T15:01:31Z</dcterms:modified>
</cp:coreProperties>
</file>